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94" r:id="rId28"/>
    <p:sldId id="395" r:id="rId29"/>
    <p:sldId id="284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BE828-6D70-4F0D-9DD0-E666E70807B9}" v="1" dt="2021-02-02T13:04:18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108" d="100"/>
          <a:sy n="108" d="100"/>
        </p:scale>
        <p:origin x="600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web36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WEB36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2021-02-02T21:44:43Z</dcterms:modified>
</cp:coreProperties>
</file>